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77" r:id="rId2"/>
    <p:sldId id="256" r:id="rId3"/>
    <p:sldId id="257" r:id="rId4"/>
    <p:sldId id="261" r:id="rId5"/>
    <p:sldId id="258" r:id="rId6"/>
    <p:sldId id="259" r:id="rId7"/>
    <p:sldId id="260"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0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extLst>
          </a:blip>
          <a:srcRect/>
          <a:stretch>
            <a:fillRect/>
          </a:stretch>
        </p:blipFill>
        <p:spPr bwMode="auto">
          <a:xfrm>
            <a:off x="0" y="-1"/>
            <a:ext cx="12192003" cy="6858001"/>
          </a:xfrm>
          <a:prstGeom prst="rect">
            <a:avLst/>
          </a:prstGeom>
          <a:noFill/>
          <a:extLst>
            <a:ext uri="{909E8E84-426E-40dd-AFC4-6F175D3DCCD1}"/>
          </a:extLst>
        </p:spPr>
      </p:pic>
      <p:grpSp>
        <p:nvGrpSpPr>
          <p:cNvPr id="5"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 name="Rectangle 5"/>
            <p:cNvSpPr>
              <a:spLocks noChangeArrowheads="1"/>
            </p:cNvSpPr>
            <p:nvPr/>
          </p:nvSpPr>
          <p:spPr bwMode="auto">
            <a:xfrm>
              <a:off x="1209675" y="4763"/>
              <a:ext cx="23813" cy="2181225"/>
            </a:xfrm>
            <a:prstGeom prst="rect">
              <a:avLst/>
            </a:prstGeom>
            <a:grpFill/>
            <a:ln>
              <a:noFill/>
            </a:ln>
            <a:extLst>
              <a:ext uri="{91240B29-F687-4f45-9708-019B960494DF}"/>
            </a:extLst>
          </p:spPr>
        </p:sp>
        <p:sp>
          <p:nvSpPr>
            <p:cNvPr id="7"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8"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9" name="Rectangle 8"/>
            <p:cNvSpPr>
              <a:spLocks noChangeArrowheads="1"/>
            </p:cNvSpPr>
            <p:nvPr/>
          </p:nvSpPr>
          <p:spPr bwMode="auto">
            <a:xfrm>
              <a:off x="414338" y="9525"/>
              <a:ext cx="28575" cy="4481513"/>
            </a:xfrm>
            <a:prstGeom prst="rect">
              <a:avLst/>
            </a:prstGeom>
            <a:grpFill/>
            <a:ln>
              <a:noFill/>
            </a:ln>
            <a:extLst>
              <a:ext uri="{91240B29-F687-4f45-9708-019B960494DF}"/>
            </a:extLst>
          </p:spPr>
        </p:sp>
        <p:sp>
          <p:nvSpPr>
            <p:cNvPr id="10"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1"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extLst>
          </p:spPr>
        </p:sp>
        <p:sp>
          <p:nvSpPr>
            <p:cNvPr id="12"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extLst>
          </p:spPr>
        </p:sp>
        <p:sp>
          <p:nvSpPr>
            <p:cNvPr id="13"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14"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extLst>
          </p:spPr>
        </p:sp>
        <p:sp>
          <p:nvSpPr>
            <p:cNvPr id="15"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16"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7"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8"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extLst>
          </p:spPr>
        </p:sp>
        <p:sp>
          <p:nvSpPr>
            <p:cNvPr id="19"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20"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extLst>
          </p:spPr>
        </p:sp>
        <p:sp>
          <p:nvSpPr>
            <p:cNvPr id="21"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22"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23"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extLst>
          </p:spPr>
        </p:sp>
        <p:sp>
          <p:nvSpPr>
            <p:cNvPr id="24"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extLst>
          </p:spPr>
        </p:sp>
        <p:sp>
          <p:nvSpPr>
            <p:cNvPr id="25"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26"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extLst>
          </p:spPr>
        </p:sp>
        <p:sp>
          <p:nvSpPr>
            <p:cNvPr id="27"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28"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extLst>
          </p:spPr>
        </p:sp>
        <p:sp>
          <p:nvSpPr>
            <p:cNvPr id="29"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30"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extLst>
          </p:spPr>
        </p:sp>
        <p:sp>
          <p:nvSpPr>
            <p:cNvPr id="31"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2"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extLst>
          </p:spPr>
        </p:sp>
        <p:sp>
          <p:nvSpPr>
            <p:cNvPr id="33"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4" name="Rectangle 33"/>
            <p:cNvSpPr>
              <a:spLocks noChangeArrowheads="1"/>
            </p:cNvSpPr>
            <p:nvPr/>
          </p:nvSpPr>
          <p:spPr bwMode="auto">
            <a:xfrm>
              <a:off x="642938" y="6610350"/>
              <a:ext cx="23813" cy="242888"/>
            </a:xfrm>
            <a:prstGeom prst="rect">
              <a:avLst/>
            </a:prstGeom>
            <a:grpFill/>
            <a:ln>
              <a:noFill/>
            </a:ln>
            <a:extLst>
              <a:ext uri="{91240B29-F687-4f45-9708-019B960494DF}"/>
            </a:extLst>
          </p:spPr>
        </p:sp>
        <p:sp>
          <p:nvSpPr>
            <p:cNvPr id="35"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6"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extLst>
          </p:spPr>
        </p:sp>
        <p:sp>
          <p:nvSpPr>
            <p:cNvPr id="37"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extLst>
          </p:spPr>
        </p:sp>
        <p:sp>
          <p:nvSpPr>
            <p:cNvPr id="38"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extLst>
          </p:spPr>
        </p:sp>
        <p:sp>
          <p:nvSpPr>
            <p:cNvPr id="39"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extLst>
          </p:spPr>
        </p:sp>
        <p:sp>
          <p:nvSpPr>
            <p:cNvPr id="40"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41"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42"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extLst>
          </p:spPr>
        </p:sp>
        <p:sp>
          <p:nvSpPr>
            <p:cNvPr id="43"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extLst>
          </p:spPr>
        </p:sp>
        <p:sp>
          <p:nvSpPr>
            <p:cNvPr id="44"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extLst>
          </p:spPr>
        </p:sp>
        <p:sp>
          <p:nvSpPr>
            <p:cNvPr id="45"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46" name="Rectangle 45"/>
            <p:cNvSpPr>
              <a:spLocks noChangeArrowheads="1"/>
            </p:cNvSpPr>
            <p:nvPr/>
          </p:nvSpPr>
          <p:spPr bwMode="auto">
            <a:xfrm>
              <a:off x="1228725" y="4662488"/>
              <a:ext cx="23813" cy="2181225"/>
            </a:xfrm>
            <a:prstGeom prst="rect">
              <a:avLst/>
            </a:prstGeom>
            <a:grpFill/>
            <a:ln>
              <a:noFill/>
            </a:ln>
            <a:extLst>
              <a:ext uri="{91240B29-F687-4f45-9708-019B960494DF}"/>
            </a:extLst>
          </p:spPr>
        </p:sp>
        <p:sp>
          <p:nvSpPr>
            <p:cNvPr id="47"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extLst>
          </p:spPr>
        </p:sp>
        <p:sp>
          <p:nvSpPr>
            <p:cNvPr id="48"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49"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extLst>
          </p:spPr>
        </p:sp>
        <p:sp>
          <p:nvSpPr>
            <p:cNvPr id="50"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51"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52"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extLst>
          </p:spPr>
        </p:sp>
        <p:sp>
          <p:nvSpPr>
            <p:cNvPr id="53"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54"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55"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56"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extLst>
          </p:spPr>
        </p:sp>
        <p:sp>
          <p:nvSpPr>
            <p:cNvPr id="57"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sp>
          <p:nvSpPr>
            <p:cNvPr id="58"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extLst>
          </p:spPr>
        </p:sp>
        <p:sp>
          <p:nvSpPr>
            <p:cNvPr id="59"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extLst>
          </p:spPr>
        </p:sp>
      </p:grpSp>
      <p:sp>
        <p:nvSpPr>
          <p:cNvPr id="2" name="Title 1"/>
          <p:cNvSpPr>
            <a:spLocks noGrp="1"/>
          </p:cNvSpPr>
          <p:nvPr>
            <p:ph type="ctrTitle"/>
          </p:nvPr>
        </p:nvSpPr>
        <p:spPr>
          <a:xfrm>
            <a:off x="1876424" y="1122363"/>
            <a:ext cx="8791575" cy="2387600"/>
          </a:xfrm>
        </p:spPr>
        <p:txBody>
          <a:bodyPr anchor="b"/>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0" name="Date Placeholder 3"/>
          <p:cNvSpPr>
            <a:spLocks noGrp="1"/>
          </p:cNvSpPr>
          <p:nvPr>
            <p:ph type="dt" sz="half" idx="10"/>
          </p:nvPr>
        </p:nvSpPr>
        <p:spPr>
          <a:xfrm>
            <a:off x="7077075" y="5410200"/>
            <a:ext cx="2743200" cy="365125"/>
          </a:xfrm>
        </p:spPr>
        <p:txBody>
          <a:bodyPr/>
          <a:lstStyle>
            <a:lvl1pPr>
              <a:defRPr/>
            </a:lvl1pPr>
          </a:lstStyle>
          <a:p>
            <a:pPr>
              <a:defRPr/>
            </a:pPr>
            <a:fld id="{EBA03A15-D1E4-49AB-8225-E51D41A46558}" type="datetimeFigureOut">
              <a:rPr lang="en-US"/>
              <a:pPr>
                <a:defRPr/>
              </a:pPr>
              <a:t>3/20/2020</a:t>
            </a:fld>
            <a:endParaRPr lang="en-US"/>
          </a:p>
        </p:txBody>
      </p:sp>
      <p:sp>
        <p:nvSpPr>
          <p:cNvPr id="61" name="Footer Placeholder 4"/>
          <p:cNvSpPr>
            <a:spLocks noGrp="1"/>
          </p:cNvSpPr>
          <p:nvPr>
            <p:ph type="ftr" sz="quarter" idx="11"/>
          </p:nvPr>
        </p:nvSpPr>
        <p:spPr>
          <a:xfrm>
            <a:off x="1876425" y="5410200"/>
            <a:ext cx="5124450" cy="365125"/>
          </a:xfrm>
        </p:spPr>
        <p:txBody>
          <a:bodyPr/>
          <a:lstStyle>
            <a:lvl1pPr>
              <a:defRPr/>
            </a:lvl1pPr>
          </a:lstStyle>
          <a:p>
            <a:pPr>
              <a:defRPr/>
            </a:pPr>
            <a:endParaRPr lang="en-US"/>
          </a:p>
        </p:txBody>
      </p:sp>
      <p:sp>
        <p:nvSpPr>
          <p:cNvPr id="62" name="Slide Number Placeholder 5"/>
          <p:cNvSpPr>
            <a:spLocks noGrp="1"/>
          </p:cNvSpPr>
          <p:nvPr>
            <p:ph type="sldNum" sz="quarter" idx="12"/>
          </p:nvPr>
        </p:nvSpPr>
        <p:spPr>
          <a:xfrm>
            <a:off x="9896475" y="5410200"/>
            <a:ext cx="771525" cy="365125"/>
          </a:xfrm>
        </p:spPr>
        <p:txBody>
          <a:bodyPr/>
          <a:lstStyle>
            <a:lvl1pPr>
              <a:defRPr/>
            </a:lvl1pPr>
          </a:lstStyle>
          <a:p>
            <a:fld id="{6AE39DD9-B4F3-4B51-8620-EA48C0F87022}"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42A2E7DD-D8DB-4776-AC59-53FBFE89B7BB}"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811B101-7D56-45E5-8A87-857A4AD4B17C}"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3599E0F0-3EF4-4FBC-9594-4DCF00FE87D7}"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FA06FD-59C3-437C-87E6-57862090BD8A}"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59"/>
          <p:cNvSpPr txBox="1"/>
          <p:nvPr/>
        </p:nvSpPr>
        <p:spPr>
          <a:xfrm>
            <a:off x="903288" y="73183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0" fontAlgn="auto">
              <a:spcAft>
                <a:spcPts val="0"/>
              </a:spcAft>
              <a:defRPr/>
            </a:pPr>
            <a:r>
              <a:rPr lang="en-US" sz="8000" dirty="0">
                <a:effectLst/>
              </a:rPr>
              <a:t>“</a:t>
            </a:r>
          </a:p>
        </p:txBody>
      </p:sp>
      <p:sp>
        <p:nvSpPr>
          <p:cNvPr id="6" name="TextBox 60"/>
          <p:cNvSpPr txBox="1"/>
          <p:nvPr/>
        </p:nvSpPr>
        <p:spPr>
          <a:xfrm>
            <a:off x="10537825" y="27654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0" fontAlgn="auto">
              <a:spcAft>
                <a:spcPts val="0"/>
              </a:spcAft>
              <a:defRPr/>
            </a:pPr>
            <a:r>
              <a:rPr lang="en-US" sz="8000" dirty="0">
                <a:effectLst/>
              </a:rPr>
              <a:t>”</a:t>
            </a:r>
          </a:p>
        </p:txBody>
      </p:sp>
      <p:sp>
        <p:nvSpPr>
          <p:cNvPr id="2" name="Title 1"/>
          <p:cNvSpPr>
            <a:spLocks noGrp="1"/>
          </p:cNvSpPr>
          <p:nvPr>
            <p:ph type="title"/>
          </p:nvPr>
        </p:nvSpPr>
        <p:spPr>
          <a:xfrm>
            <a:off x="1446212" y="609599"/>
            <a:ext cx="9302752" cy="2748429"/>
          </a:xfrm>
        </p:spPr>
        <p:txBody>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Date Placeholder 4"/>
          <p:cNvSpPr>
            <a:spLocks noGrp="1"/>
          </p:cNvSpPr>
          <p:nvPr>
            <p:ph type="dt" sz="half" idx="14"/>
          </p:nvPr>
        </p:nvSpPr>
        <p:spPr/>
        <p:txBody>
          <a:bodyPr/>
          <a:lstStyle>
            <a:lvl1pPr>
              <a:defRPr/>
            </a:lvl1pPr>
          </a:lstStyle>
          <a:p>
            <a:pPr>
              <a:defRPr/>
            </a:pPr>
            <a:fld id="{81ACCE2A-BB57-49C8-A705-D5B0B1E243A2}" type="datetimeFigureOut">
              <a:rPr lang="en-US"/>
              <a:pPr>
                <a:defRPr/>
              </a:pPr>
              <a:t>3/20/2020</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fld id="{6AFB759D-C1C4-47D7-AC00-2377A9083BFD}"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ACCE73C5-7AA5-47B9-B629-FF603C708202}"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07A148-E166-4BFC-9E06-ECE702F1A050}" type="slidenum">
              <a:rPr lang="ar-SA"/>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Date Placeholder 3"/>
          <p:cNvSpPr>
            <a:spLocks noGrp="1"/>
          </p:cNvSpPr>
          <p:nvPr>
            <p:ph type="dt" sz="half" idx="18"/>
          </p:nvPr>
        </p:nvSpPr>
        <p:spPr/>
        <p:txBody>
          <a:bodyPr/>
          <a:lstStyle>
            <a:lvl1pPr>
              <a:defRPr/>
            </a:lvl1pPr>
          </a:lstStyle>
          <a:p>
            <a:pPr>
              <a:defRPr/>
            </a:pPr>
            <a:fld id="{220E1775-71CE-4866-90A8-90822CB66ACD}" type="datetimeFigureOut">
              <a:rPr lang="en-US"/>
              <a:pPr>
                <a:defRPr/>
              </a:pPr>
              <a:t>3/20/2020</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fld id="{FC53818E-555F-41B4-A5A6-2F5DDF6119DD}" type="slidenum">
              <a:rPr lang="ar-SA"/>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1141413" y="4980858"/>
            <a:ext cx="3195240" cy="81784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487593" y="4980857"/>
            <a:ext cx="3200400" cy="81034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852442" y="4980854"/>
            <a:ext cx="3194968" cy="81034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3"/>
          <p:cNvSpPr>
            <a:spLocks noGrp="1"/>
          </p:cNvSpPr>
          <p:nvPr>
            <p:ph type="dt" sz="half" idx="23"/>
          </p:nvPr>
        </p:nvSpPr>
        <p:spPr/>
        <p:txBody>
          <a:bodyPr/>
          <a:lstStyle>
            <a:lvl1pPr>
              <a:defRPr/>
            </a:lvl1pPr>
          </a:lstStyle>
          <a:p>
            <a:pPr>
              <a:defRPr/>
            </a:pPr>
            <a:fld id="{A4525088-DCD0-47E0-A55A-86C8C3EC152F}" type="datetimeFigureOut">
              <a:rPr lang="en-US"/>
              <a:pPr>
                <a:defRPr/>
              </a:pPr>
              <a:t>3/20/2020</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fld id="{B97CB3BF-932C-4B33-A2D3-AD3D65A89076}" type="slidenum">
              <a:rPr lang="ar-SA"/>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0B89263-5C47-48A1-B062-E3ACCFC5FA32}"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ECD698-8183-4A32-8BED-FCEA132AA6E5}" type="slidenum">
              <a:rPr lang="ar-SA"/>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62E546A-A7C4-45AF-97C2-52B7272FD02B}"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CCD5C9-7CB9-456C-9B2E-CBBF4B8FDE41}"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31799C4-FEAC-40B7-AF3F-048182C9218C}"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9DAD1B-72C6-435F-A33D-D0B074E289F1}"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3E4C3DFC-C54A-49AF-AE10-57A7F4E30EA3}"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09243C-129E-4373-815B-BD218E8286DD}"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89D7964-D801-4A40-A6CE-50F7E0A2600A}"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F180DEA-2DB4-4570-A378-E0F195BC36D6}"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1E77D86-B436-4F43-B083-1C48D620FD66}" type="datetimeFigureOut">
              <a:rPr lang="en-US"/>
              <a:pPr>
                <a:defRPr/>
              </a:pPr>
              <a:t>3/20/2020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A5C3412-4B2B-49AC-A0D8-8F46C714AA45}"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5FA4A64-3DB9-4830-A851-34CF7B797D3F}" type="datetimeFigureOut">
              <a:rPr lang="en-US"/>
              <a:pPr>
                <a:defRPr/>
              </a:pPr>
              <a:t>3/20/2020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92857D5-9B5B-4B80-9BA6-7C9C48060CDA}"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12BE78-AA23-42BF-B63A-58AB27D79177}" type="datetimeFigureOut">
              <a:rPr lang="en-US"/>
              <a:pPr>
                <a:defRPr/>
              </a:pPr>
              <a:t>3/20/2020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99765C0-9E0A-4143-ADB0-6DE539E027CA}"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C818E8CF-C099-4297-8967-603BEEF23003}"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14BC583-85EA-45AD-BCE8-B2CF139D99A5}"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39B30841-D24A-4FAC-BD0A-8DDB9BBDFF60}"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1B05EC5-1C42-4735-9C46-AC3ED3D6E8F4}"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extLst>
          </a:blip>
          <a:srcRect/>
          <a:stretch>
            <a:fillRect/>
          </a:stretch>
        </p:blipFill>
        <p:spPr bwMode="auto">
          <a:xfrm>
            <a:off x="0" y="-1"/>
            <a:ext cx="12192003" cy="6858001"/>
          </a:xfrm>
          <a:prstGeom prst="rect">
            <a:avLst/>
          </a:prstGeom>
          <a:noFill/>
          <a:extLst>
            <a:ext uri="{909E8E84-426E-40dd-AFC4-6F175D3DCCD1}"/>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extLst>
            </p:spPr>
          </p:sp>
        </p:grpSp>
      </p:grpSp>
      <p:sp>
        <p:nvSpPr>
          <p:cNvPr id="2" name="Title Placeholder 1"/>
          <p:cNvSpPr>
            <a:spLocks noGrp="1"/>
          </p:cNvSpPr>
          <p:nvPr>
            <p:ph type="title"/>
          </p:nvPr>
        </p:nvSpPr>
        <p:spPr>
          <a:xfrm>
            <a:off x="1141413" y="619125"/>
            <a:ext cx="9906000" cy="1477963"/>
          </a:xfrm>
          <a:prstGeom prst="rect">
            <a:avLst/>
          </a:prstGeom>
        </p:spPr>
        <p:txBody>
          <a:bodyPr vert="horz" lIns="91440" tIns="45720" rIns="91440" bIns="45720" rtlCol="0" anchor="ctr">
            <a:normAutofit/>
          </a:bodyPr>
          <a:lstStyle/>
          <a:p>
            <a:endParaRPr lang="en-US" dirty="0"/>
          </a:p>
        </p:txBody>
      </p:sp>
      <p:sp>
        <p:nvSpPr>
          <p:cNvPr id="1029" name="Text Placeholder 2"/>
          <p:cNvSpPr>
            <a:spLocks noGrp="1"/>
          </p:cNvSpPr>
          <p:nvPr>
            <p:ph type="body" idx="1"/>
          </p:nvPr>
        </p:nvSpPr>
        <p:spPr bwMode="auto">
          <a:xfrm>
            <a:off x="1141413" y="2249488"/>
            <a:ext cx="9906000" cy="3541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456488" y="5883275"/>
            <a:ext cx="2743200" cy="365125"/>
          </a:xfrm>
          <a:prstGeom prst="rect">
            <a:avLst/>
          </a:prstGeom>
        </p:spPr>
        <p:txBody>
          <a:bodyPr vert="horz" lIns="91440" tIns="45720" rIns="91440" bIns="45720" rtlCol="0" anchor="ctr"/>
          <a:lstStyle>
            <a:lvl1pPr algn="r" rtl="0" fontAlgn="auto">
              <a:spcBef>
                <a:spcPts val="0"/>
              </a:spcBef>
              <a:spcAft>
                <a:spcPts val="0"/>
              </a:spcAft>
              <a:defRPr sz="1050" smtClean="0">
                <a:solidFill>
                  <a:schemeClr val="tx1">
                    <a:tint val="75000"/>
                  </a:schemeClr>
                </a:solidFill>
                <a:latin typeface="+mn-lt"/>
                <a:cs typeface="+mn-cs"/>
              </a:defRPr>
            </a:lvl1pPr>
          </a:lstStyle>
          <a:p>
            <a:pPr>
              <a:defRPr/>
            </a:pPr>
            <a:fld id="{0AF5F992-371D-4DD7-B76E-C31EE1E16E1F}" type="datetimeFigureOut">
              <a:rPr lang="en-US"/>
              <a:pPr>
                <a:defRPr/>
              </a:pPr>
              <a:t>3/20/2020</a:t>
            </a:fld>
            <a:endParaRPr lang="en-US"/>
          </a:p>
        </p:txBody>
      </p:sp>
      <p:sp>
        <p:nvSpPr>
          <p:cNvPr id="5" name="Footer Placeholder 4"/>
          <p:cNvSpPr>
            <a:spLocks noGrp="1"/>
          </p:cNvSpPr>
          <p:nvPr>
            <p:ph type="ftr" sz="quarter" idx="3"/>
          </p:nvPr>
        </p:nvSpPr>
        <p:spPr>
          <a:xfrm>
            <a:off x="1141413" y="5883275"/>
            <a:ext cx="6238875" cy="365125"/>
          </a:xfrm>
          <a:prstGeom prst="rect">
            <a:avLst/>
          </a:prstGeom>
        </p:spPr>
        <p:txBody>
          <a:bodyPr vert="horz" lIns="91440" tIns="45720" rIns="91440" bIns="45720" rtlCol="0" anchor="ctr"/>
          <a:lstStyle>
            <a:lvl1pPr algn="l" rtl="0" fontAlgn="auto">
              <a:spcBef>
                <a:spcPts val="0"/>
              </a:spcBef>
              <a:spcAft>
                <a:spcPts val="0"/>
              </a:spcAft>
              <a:defRPr sz="1050" cap="all" baseline="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275888" y="5883275"/>
            <a:ext cx="771525" cy="365125"/>
          </a:xfrm>
          <a:prstGeom prst="rect">
            <a:avLst/>
          </a:prstGeom>
        </p:spPr>
        <p:txBody>
          <a:bodyPr vert="horz" wrap="square" lIns="91440" tIns="45720" rIns="91440" bIns="45720" numCol="1" anchor="ctr" anchorCtr="0" compatLnSpc="1">
            <a:prstTxWarp prst="textNoShape">
              <a:avLst/>
            </a:prstTxWarp>
          </a:bodyPr>
          <a:lstStyle>
            <a:lvl1pPr rtl="0">
              <a:defRPr sz="1000">
                <a:solidFill>
                  <a:srgbClr val="FFFFFF"/>
                </a:solidFill>
                <a:latin typeface="Tw Cen MT" pitchFamily="34" charset="0"/>
              </a:defRPr>
            </a:lvl1pPr>
          </a:lstStyle>
          <a:p>
            <a:fld id="{C067B637-1F21-48AA-92CF-CFE064048573}" type="slidenum">
              <a:rPr lang="ar-SA"/>
              <a:pPr/>
              <a:t>‹#›</a:t>
            </a:fld>
            <a:endParaRPr lang="en-US"/>
          </a:p>
        </p:txBody>
      </p:sp>
    </p:spTree>
  </p:cSld>
  <p:clrMap bg1="dk1" tx1="lt1" bg2="dk2" tx2="lt2" accent1="accent1" accent2="accent2" accent3="accent3" accent4="accent4" accent5="accent5" accent6="accent6" hlink="hlink" folHlink="folHlink"/>
  <p:sldLayoutIdLst>
    <p:sldLayoutId id="2147483791" r:id="rId1"/>
    <p:sldLayoutId id="2147483790" r:id="rId2"/>
    <p:sldLayoutId id="2147483789" r:id="rId3"/>
    <p:sldLayoutId id="2147483788" r:id="rId4"/>
    <p:sldLayoutId id="2147483787" r:id="rId5"/>
    <p:sldLayoutId id="2147483786" r:id="rId6"/>
    <p:sldLayoutId id="2147483785" r:id="rId7"/>
    <p:sldLayoutId id="2147483784" r:id="rId8"/>
    <p:sldLayoutId id="2147483783" r:id="rId9"/>
    <p:sldLayoutId id="2147483782" r:id="rId10"/>
    <p:sldLayoutId id="2147483781" r:id="rId11"/>
    <p:sldLayoutId id="2147483792" r:id="rId12"/>
    <p:sldLayoutId id="2147483780" r:id="rId13"/>
    <p:sldLayoutId id="2147483779" r:id="rId14"/>
    <p:sldLayoutId id="2147483778" r:id="rId15"/>
    <p:sldLayoutId id="2147483777" r:id="rId16"/>
    <p:sldLayoutId id="2147483776" r:id="rId17"/>
  </p:sldLayoutIdLst>
  <p:txStyles>
    <p:titleStyle>
      <a:lvl1pPr algn="l" rtl="0" fontAlgn="base">
        <a:lnSpc>
          <a:spcPct val="90000"/>
        </a:lnSpc>
        <a:spcBef>
          <a:spcPct val="0"/>
        </a:spcBef>
        <a:spcAft>
          <a:spcPct val="0"/>
        </a:spcAft>
        <a:defRPr sz="3600" kern="1200" cap="all">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w Cen MT" pitchFamily="34" charset="0"/>
        </a:defRPr>
      </a:lvl2pPr>
      <a:lvl3pPr algn="l" rtl="0" fontAlgn="base">
        <a:lnSpc>
          <a:spcPct val="90000"/>
        </a:lnSpc>
        <a:spcBef>
          <a:spcPct val="0"/>
        </a:spcBef>
        <a:spcAft>
          <a:spcPct val="0"/>
        </a:spcAft>
        <a:defRPr sz="3600">
          <a:solidFill>
            <a:schemeClr val="tx1"/>
          </a:solidFill>
          <a:latin typeface="Tw Cen MT" pitchFamily="34" charset="0"/>
        </a:defRPr>
      </a:lvl3pPr>
      <a:lvl4pPr algn="l" rtl="0" fontAlgn="base">
        <a:lnSpc>
          <a:spcPct val="90000"/>
        </a:lnSpc>
        <a:spcBef>
          <a:spcPct val="0"/>
        </a:spcBef>
        <a:spcAft>
          <a:spcPct val="0"/>
        </a:spcAft>
        <a:defRPr sz="3600">
          <a:solidFill>
            <a:schemeClr val="tx1"/>
          </a:solidFill>
          <a:latin typeface="Tw Cen MT" pitchFamily="34" charset="0"/>
        </a:defRPr>
      </a:lvl4pPr>
      <a:lvl5pPr algn="l" rtl="0" fontAlgn="base">
        <a:lnSpc>
          <a:spcPct val="90000"/>
        </a:lnSpc>
        <a:spcBef>
          <a:spcPct val="0"/>
        </a:spcBef>
        <a:spcAft>
          <a:spcPct val="0"/>
        </a:spcAft>
        <a:defRPr sz="3600">
          <a:solidFill>
            <a:schemeClr val="tx1"/>
          </a:solidFill>
          <a:latin typeface="Tw Cen MT" pitchFamily="34" charset="0"/>
        </a:defRPr>
      </a:lvl5pPr>
      <a:lvl6pPr marL="457200" algn="l" rtl="0" fontAlgn="base">
        <a:lnSpc>
          <a:spcPct val="90000"/>
        </a:lnSpc>
        <a:spcBef>
          <a:spcPct val="0"/>
        </a:spcBef>
        <a:spcAft>
          <a:spcPct val="0"/>
        </a:spcAft>
        <a:defRPr sz="3600">
          <a:solidFill>
            <a:schemeClr val="tx1"/>
          </a:solidFill>
          <a:latin typeface="Tw Cen MT" pitchFamily="34" charset="0"/>
        </a:defRPr>
      </a:lvl6pPr>
      <a:lvl7pPr marL="914400" algn="l" rtl="0" fontAlgn="base">
        <a:lnSpc>
          <a:spcPct val="90000"/>
        </a:lnSpc>
        <a:spcBef>
          <a:spcPct val="0"/>
        </a:spcBef>
        <a:spcAft>
          <a:spcPct val="0"/>
        </a:spcAft>
        <a:defRPr sz="3600">
          <a:solidFill>
            <a:schemeClr val="tx1"/>
          </a:solidFill>
          <a:latin typeface="Tw Cen MT" pitchFamily="34" charset="0"/>
        </a:defRPr>
      </a:lvl7pPr>
      <a:lvl8pPr marL="1371600" algn="l" rtl="0" fontAlgn="base">
        <a:lnSpc>
          <a:spcPct val="90000"/>
        </a:lnSpc>
        <a:spcBef>
          <a:spcPct val="0"/>
        </a:spcBef>
        <a:spcAft>
          <a:spcPct val="0"/>
        </a:spcAft>
        <a:defRPr sz="3600">
          <a:solidFill>
            <a:schemeClr val="tx1"/>
          </a:solidFill>
          <a:latin typeface="Tw Cen MT" pitchFamily="34" charset="0"/>
        </a:defRPr>
      </a:lvl8pPr>
      <a:lvl9pPr marL="1828800" algn="l" rtl="0" fontAlgn="base">
        <a:lnSpc>
          <a:spcPct val="90000"/>
        </a:lnSpc>
        <a:spcBef>
          <a:spcPct val="0"/>
        </a:spcBef>
        <a:spcAft>
          <a:spcPct val="0"/>
        </a:spcAft>
        <a:defRPr sz="3600">
          <a:solidFill>
            <a:schemeClr val="tx1"/>
          </a:solidFill>
          <a:latin typeface="Tw Cen MT" pitchFamily="34" charset="0"/>
        </a:defRPr>
      </a:lvl9pPr>
    </p:titleStyle>
    <p:bodyStyle>
      <a:lvl1pPr marL="228600" indent="-228600" algn="l" rtl="0" fontAlgn="base">
        <a:lnSpc>
          <a:spcPct val="120000"/>
        </a:lnSpc>
        <a:spcBef>
          <a:spcPts val="1000"/>
        </a:spcBef>
        <a:spcAft>
          <a:spcPct val="0"/>
        </a:spcAft>
        <a:buSzPct val="125000"/>
        <a:buFont typeface="Arial" charset="0"/>
        <a:buChar char="•"/>
        <a:defRPr sz="2400" kern="1200">
          <a:solidFill>
            <a:schemeClr val="tx1"/>
          </a:solidFill>
          <a:latin typeface="+mn-lt"/>
          <a:ea typeface="+mn-ea"/>
          <a:cs typeface="+mn-cs"/>
        </a:defRPr>
      </a:lvl1pPr>
      <a:lvl2pPr marL="685800" indent="-228600" algn="l" rtl="0" fontAlgn="base">
        <a:lnSpc>
          <a:spcPct val="120000"/>
        </a:lnSpc>
        <a:spcBef>
          <a:spcPts val="500"/>
        </a:spcBef>
        <a:spcAft>
          <a:spcPct val="0"/>
        </a:spcAft>
        <a:buSzPct val="125000"/>
        <a:buFont typeface="Arial" charset="0"/>
        <a:buChar char="•"/>
        <a:defRPr sz="2000" kern="1200">
          <a:solidFill>
            <a:schemeClr val="tx1"/>
          </a:solidFill>
          <a:latin typeface="+mn-lt"/>
          <a:ea typeface="+mn-ea"/>
          <a:cs typeface="+mn-cs"/>
        </a:defRPr>
      </a:lvl2pPr>
      <a:lvl3pPr marL="1143000" indent="-228600" algn="l" rtl="0" fontAlgn="base">
        <a:lnSpc>
          <a:spcPct val="120000"/>
        </a:lnSpc>
        <a:spcBef>
          <a:spcPts val="500"/>
        </a:spcBef>
        <a:spcAft>
          <a:spcPct val="0"/>
        </a:spcAft>
        <a:buSzPct val="125000"/>
        <a:buFont typeface="Arial" charset="0"/>
        <a:buChar char="•"/>
        <a:defRPr kern="1200">
          <a:solidFill>
            <a:schemeClr val="tx1"/>
          </a:solidFill>
          <a:latin typeface="+mn-lt"/>
          <a:ea typeface="+mn-ea"/>
          <a:cs typeface="+mn-cs"/>
        </a:defRPr>
      </a:lvl3pPr>
      <a:lvl4pPr marL="1600200" indent="-228600" algn="l" rtl="0" fontAlgn="base">
        <a:lnSpc>
          <a:spcPct val="120000"/>
        </a:lnSpc>
        <a:spcBef>
          <a:spcPts val="500"/>
        </a:spcBef>
        <a:spcAft>
          <a:spcPct val="0"/>
        </a:spcAft>
        <a:buSzPct val="125000"/>
        <a:buFont typeface="Arial" charset="0"/>
        <a:buChar char="•"/>
        <a:defRPr sz="1600" kern="1200">
          <a:solidFill>
            <a:schemeClr val="tx1"/>
          </a:solidFill>
          <a:latin typeface="+mn-lt"/>
          <a:ea typeface="+mn-ea"/>
          <a:cs typeface="+mn-cs"/>
        </a:defRPr>
      </a:lvl4pPr>
      <a:lvl5pPr marL="2057400" indent="-228600" algn="l" rtl="0" fontAlgn="base">
        <a:lnSpc>
          <a:spcPct val="120000"/>
        </a:lnSpc>
        <a:spcBef>
          <a:spcPts val="500"/>
        </a:spcBef>
        <a:spcAft>
          <a:spcPct val="0"/>
        </a:spcAft>
        <a:buSzPct val="125000"/>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263" y="1416050"/>
            <a:ext cx="9836150" cy="1468438"/>
          </a:xfrm>
        </p:spPr>
        <p:txBody>
          <a:bodyPr/>
          <a:lstStyle/>
          <a:p>
            <a:pPr algn="ctr" fontAlgn="auto">
              <a:spcAft>
                <a:spcPts val="0"/>
              </a:spcAft>
              <a:defRPr/>
            </a:pPr>
            <a:r>
              <a:rPr lang="en-US" dirty="0" smtClean="0"/>
              <a:t/>
            </a:r>
            <a:br>
              <a:rPr lang="en-US" dirty="0" smtClean="0"/>
            </a:br>
            <a:r>
              <a:rPr lang="en-US" dirty="0" smtClean="0"/>
              <a:t>Unit 4 lecture 8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t>How to write an online  review </a:t>
            </a:r>
            <a:endParaRPr lang="en-US" dirty="0"/>
          </a:p>
        </p:txBody>
      </p:sp>
      <p:pic>
        <p:nvPicPr>
          <p:cNvPr id="28674" name="Picture 6" descr="https://www.wikihow.com/images/thumb/d/d0/Write-a-Review-Step-7-Version-4.jpg/v4-760px-Write-a-Review-Step-7-Version-4.jpg"/>
          <p:cNvPicPr>
            <a:picLocks noGrp="1" noChangeAspect="1" noChangeArrowheads="1"/>
          </p:cNvPicPr>
          <p:nvPr>
            <p:ph idx="1"/>
          </p:nvPr>
        </p:nvPicPr>
        <p:blipFill>
          <a:blip r:embed="rId2"/>
          <a:srcRect/>
          <a:stretch>
            <a:fillRect/>
          </a:stretch>
        </p:blipFill>
        <p:spPr>
          <a:xfrm>
            <a:off x="1879600" y="1825625"/>
            <a:ext cx="7116763" cy="435133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s://www.wikihow.com/images/thumb/8/8d/Write-a-Review-Step-8-Version-4.jpg/v4-760px-Write-a-Review-Step-8-Version-4.jpg"/>
          <p:cNvPicPr>
            <a:picLocks noGrp="1" noChangeAspect="1" noChangeArrowheads="1"/>
          </p:cNvPicPr>
          <p:nvPr>
            <p:ph idx="1"/>
          </p:nvPr>
        </p:nvPicPr>
        <p:blipFill>
          <a:blip r:embed="rId2"/>
          <a:srcRect/>
          <a:stretch>
            <a:fillRect/>
          </a:stretch>
        </p:blipFill>
        <p:spPr>
          <a:xfrm>
            <a:off x="1223963" y="1825625"/>
            <a:ext cx="7772400" cy="43513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s://www.wikihow.com/images/thumb/3/3b/Write-a-Review-Step-9-Version-4.jpg/v4-760px-Write-a-Review-Step-9-Version-4.jpg"/>
          <p:cNvPicPr>
            <a:picLocks noGrp="1" noChangeAspect="1" noChangeArrowheads="1"/>
          </p:cNvPicPr>
          <p:nvPr>
            <p:ph idx="1"/>
          </p:nvPr>
        </p:nvPicPr>
        <p:blipFill>
          <a:blip r:embed="rId2"/>
          <a:srcRect/>
          <a:stretch>
            <a:fillRect/>
          </a:stretch>
        </p:blipFill>
        <p:spPr>
          <a:xfrm>
            <a:off x="1443038" y="1825625"/>
            <a:ext cx="7553325" cy="435133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s://www.wikihow.com/images/thumb/a/ad/Write-a-Review-Step-10-Version-2.jpg/v4-760px-Write-a-Review-Step-10-Version-2.jpg"/>
          <p:cNvPicPr>
            <a:picLocks noGrp="1" noChangeAspect="1" noChangeArrowheads="1"/>
          </p:cNvPicPr>
          <p:nvPr>
            <p:ph idx="1"/>
          </p:nvPr>
        </p:nvPicPr>
        <p:blipFill>
          <a:blip r:embed="rId2"/>
          <a:srcRect/>
          <a:stretch>
            <a:fillRect/>
          </a:stretch>
        </p:blipFill>
        <p:spPr>
          <a:xfrm>
            <a:off x="3733800" y="2249488"/>
            <a:ext cx="4721225" cy="354171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https://www.wikihow.com/images/thumb/4/4d/Write-a-Review-Step-11-Version-2.jpg/v4-760px-Write-a-Review-Step-11-Version-2.jpg"/>
          <p:cNvPicPr>
            <a:picLocks noGrp="1" noChangeAspect="1" noChangeArrowheads="1"/>
          </p:cNvPicPr>
          <p:nvPr>
            <p:ph idx="1"/>
          </p:nvPr>
        </p:nvPicPr>
        <p:blipFill>
          <a:blip r:embed="rId2"/>
          <a:srcRect/>
          <a:stretch>
            <a:fillRect/>
          </a:stretch>
        </p:blipFill>
        <p:spPr>
          <a:xfrm>
            <a:off x="3733800" y="2249488"/>
            <a:ext cx="4721225" cy="354171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https://www.wikihow.com/images/thumb/b/be/Write-a-Review-Step-12-Version-2.jpg/v4-760px-Write-a-Review-Step-12-Version-2.jpg"/>
          <p:cNvPicPr>
            <a:picLocks noGrp="1" noChangeAspect="1" noChangeArrowheads="1"/>
          </p:cNvPicPr>
          <p:nvPr>
            <p:ph idx="1"/>
          </p:nvPr>
        </p:nvPicPr>
        <p:blipFill>
          <a:blip r:embed="rId2"/>
          <a:srcRect/>
          <a:stretch>
            <a:fillRect/>
          </a:stretch>
        </p:blipFill>
        <p:spPr>
          <a:xfrm>
            <a:off x="1609725" y="1825625"/>
            <a:ext cx="7386638" cy="435133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s://www.wikihow.com/images/thumb/8/87/Write-a-Review-Step-13-Version-2.jpg/v4-760px-Write-a-Review-Step-13-Version-2.jpg"/>
          <p:cNvPicPr>
            <a:picLocks noGrp="1" noChangeAspect="1" noChangeArrowheads="1"/>
          </p:cNvPicPr>
          <p:nvPr>
            <p:ph idx="1"/>
          </p:nvPr>
        </p:nvPicPr>
        <p:blipFill>
          <a:blip r:embed="rId2"/>
          <a:srcRect/>
          <a:stretch>
            <a:fillRect/>
          </a:stretch>
        </p:blipFill>
        <p:spPr>
          <a:xfrm>
            <a:off x="3733800" y="2249488"/>
            <a:ext cx="4721225" cy="354171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https://www.wikihow.com/images/thumb/5/54/Write-a-Review-Step-14-Version-2.jpg/v4-760px-Write-a-Review-Step-14-Version-2.jpg"/>
          <p:cNvPicPr>
            <a:picLocks noGrp="1" noChangeAspect="1" noChangeArrowheads="1"/>
          </p:cNvPicPr>
          <p:nvPr>
            <p:ph idx="1"/>
          </p:nvPr>
        </p:nvPicPr>
        <p:blipFill>
          <a:blip r:embed="rId2"/>
          <a:srcRect/>
          <a:stretch>
            <a:fillRect/>
          </a:stretch>
        </p:blipFill>
        <p:spPr>
          <a:xfrm>
            <a:off x="1982788" y="1825625"/>
            <a:ext cx="7013575" cy="435133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https://www.wikihow.com/images/thumb/5/52/Write-a-Review-Step-15-Version-2.jpg/v4-760px-Write-a-Review-Step-15-Version-2.jpg"/>
          <p:cNvPicPr>
            <a:picLocks noGrp="1" noChangeAspect="1" noChangeArrowheads="1"/>
          </p:cNvPicPr>
          <p:nvPr>
            <p:ph idx="1"/>
          </p:nvPr>
        </p:nvPicPr>
        <p:blipFill>
          <a:blip r:embed="rId2"/>
          <a:srcRect/>
          <a:stretch>
            <a:fillRect/>
          </a:stretch>
        </p:blipFill>
        <p:spPr>
          <a:xfrm>
            <a:off x="1816100" y="1825625"/>
            <a:ext cx="7180263" cy="435133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pic>
        <p:nvPicPr>
          <p:cNvPr id="37890" name="Picture 2" descr="https://www.wikihow.com/images/thumb/e/ee/Write-a-Review-Step-16-Version-2.jpg/v4-760px-Write-a-Review-Step-16-Version-2.jpg"/>
          <p:cNvPicPr>
            <a:picLocks noGrp="1" noChangeAspect="1" noChangeArrowheads="1"/>
          </p:cNvPicPr>
          <p:nvPr>
            <p:ph idx="1"/>
          </p:nvPr>
        </p:nvPicPr>
        <p:blipFill>
          <a:blip r:embed="rId2"/>
          <a:srcRect/>
          <a:stretch>
            <a:fillRect/>
          </a:stretch>
        </p:blipFill>
        <p:spPr>
          <a:xfrm>
            <a:off x="1416050" y="1825625"/>
            <a:ext cx="7580313" cy="435133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4310063" cy="912812"/>
          </a:xfrm>
        </p:spPr>
        <p:txBody>
          <a:bodyPr/>
          <a:lstStyle/>
          <a:p>
            <a:pPr fontAlgn="auto">
              <a:spcAft>
                <a:spcPts val="0"/>
              </a:spcAft>
              <a:defRPr/>
            </a:pPr>
            <a:r>
              <a:rPr lang="en-US" sz="3200" dirty="0" smtClean="0"/>
              <a:t>4E: Writing task </a:t>
            </a:r>
            <a:endParaRPr lang="en-US" sz="3200" dirty="0"/>
          </a:p>
        </p:txBody>
      </p:sp>
      <p:sp>
        <p:nvSpPr>
          <p:cNvPr id="3" name="Subtitle 2"/>
          <p:cNvSpPr>
            <a:spLocks noGrp="1"/>
          </p:cNvSpPr>
          <p:nvPr>
            <p:ph type="subTitle" idx="1"/>
          </p:nvPr>
        </p:nvSpPr>
        <p:spPr>
          <a:xfrm>
            <a:off x="1524000" y="3735388"/>
            <a:ext cx="8148638" cy="1522412"/>
          </a:xfrm>
        </p:spPr>
        <p:txBody>
          <a:bodyPr rtlCol="0"/>
          <a:lstStyle/>
          <a:p>
            <a:pPr fontAlgn="auto">
              <a:spcAft>
                <a:spcPts val="0"/>
              </a:spcAft>
              <a:buFont typeface="Arial" panose="020B0604020202020204" pitchFamily="34" charset="0"/>
              <a:buNone/>
              <a:defRPr/>
            </a:pPr>
            <a:r>
              <a:rPr lang="en-US" sz="3200" dirty="0" smtClean="0"/>
              <a:t>Writing an online review</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https://www.wikihow.com/images/thumb/0/07/Write-a-Review-Step-17-Version-2.jpg/v4-760px-Write-a-Review-Step-17-Version-2.jpg"/>
          <p:cNvPicPr>
            <a:picLocks noGrp="1" noChangeAspect="1" noChangeArrowheads="1"/>
          </p:cNvPicPr>
          <p:nvPr>
            <p:ph idx="1"/>
          </p:nvPr>
        </p:nvPicPr>
        <p:blipFill>
          <a:blip r:embed="rId2"/>
          <a:srcRect/>
          <a:stretch>
            <a:fillRect/>
          </a:stretch>
        </p:blipFill>
        <p:spPr>
          <a:xfrm>
            <a:off x="1468438" y="1825625"/>
            <a:ext cx="7527925" cy="435133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ttps://www.wikihow.com/images/thumb/5/5e/Write-a-Review-Step-18-Version-2.jpg/v4-760px-Write-a-Review-Step-18-Version-2.jpg"/>
          <p:cNvPicPr>
            <a:picLocks noGrp="1" noChangeAspect="1" noChangeArrowheads="1"/>
          </p:cNvPicPr>
          <p:nvPr>
            <p:ph idx="1"/>
          </p:nvPr>
        </p:nvPicPr>
        <p:blipFill>
          <a:blip r:embed="rId2"/>
          <a:srcRect/>
          <a:stretch>
            <a:fillRect/>
          </a:stretch>
        </p:blipFill>
        <p:spPr>
          <a:xfrm>
            <a:off x="3733800" y="2249488"/>
            <a:ext cx="4721225" cy="35417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p:txBody>
          <a:bodyPr/>
          <a:lstStyle/>
          <a:p>
            <a:r>
              <a:rPr lang="en-US" smtClean="0"/>
              <a:t>Read the online review of an exhibition by a recent visitor to London. Would you follow the recommendation? Why?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80613" cy="342900"/>
          </a:xfrm>
        </p:spPr>
        <p:txBody>
          <a:bodyPr>
            <a:normAutofit fontScale="90000"/>
          </a:bodyPr>
          <a:lstStyle/>
          <a:p>
            <a:pPr fontAlgn="auto">
              <a:spcAft>
                <a:spcPts val="0"/>
              </a:spcAft>
              <a:defRPr/>
            </a:pPr>
            <a:endParaRPr lang="en-US" dirty="0"/>
          </a:p>
        </p:txBody>
      </p:sp>
      <p:sp>
        <p:nvSpPr>
          <p:cNvPr id="22530" name="Content Placeholder 2"/>
          <p:cNvSpPr>
            <a:spLocks noGrp="1"/>
          </p:cNvSpPr>
          <p:nvPr>
            <p:ph idx="1"/>
          </p:nvPr>
        </p:nvSpPr>
        <p:spPr>
          <a:xfrm>
            <a:off x="838200" y="939800"/>
            <a:ext cx="10515600" cy="5627688"/>
          </a:xfrm>
        </p:spPr>
        <p:txBody>
          <a:bodyPr/>
          <a:lstStyle/>
          <a:p>
            <a:pPr marL="0" indent="0">
              <a:lnSpc>
                <a:spcPct val="100000"/>
              </a:lnSpc>
              <a:spcBef>
                <a:spcPts val="600"/>
              </a:spcBef>
              <a:spcAft>
                <a:spcPts val="600"/>
              </a:spcAft>
              <a:buFont typeface="Arial" charset="0"/>
              <a:buNone/>
            </a:pPr>
            <a:r>
              <a:rPr lang="en-US" sz="2000" smtClean="0">
                <a:latin typeface="Times New Roman" pitchFamily="18" charset="0"/>
                <a:cs typeface="Times New Roman" pitchFamily="18" charset="0"/>
              </a:rPr>
              <a:t>I find that it’s always worth checking out the parks when you visit a foreign city. Besides providing a welcome break, they can contain some interesting surprises. Last week, exhausted from visiting two museums and too tired even to think about shopping anymore, my friend and I took a walk in Kensington Gardens. I was so glad we did, because otherwise we’d have missed Anish Kapoor’s mirror sculptures. There are four of them, and rather than looking out of place as so many modern sculptures can, these really complemented their surroundings. Sky Mirror, as its name suggests, is placed at an angle to reflect the changing sky. Another, Red Mirror, is also directed at the sky but has a red tint. The one I liked best was the C-Curve, a convex mirror that makes you see everything upside down. It was so funny to watch dogs and children approach it, trying to figure out what they were looking at. The secret of this exhibition’s success is that it makes you appreciate what is already a lovely park even more. It will be on display until March 30th. I’d definitely recommend taking the time to go and see it for yourself if you’re in London. What’s more, it’s free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1141413" y="1558925"/>
            <a:ext cx="9906000" cy="4232275"/>
          </a:xfrm>
        </p:spPr>
        <p:txBody>
          <a:bodyPr/>
          <a:lstStyle/>
          <a:p>
            <a:r>
              <a:rPr lang="en-US" smtClean="0"/>
              <a:t>How are the following themes organized in the review? Put them in order (1–5). </a:t>
            </a:r>
          </a:p>
          <a:p>
            <a:r>
              <a:rPr lang="en-US" smtClean="0"/>
              <a:t> the recommendation</a:t>
            </a:r>
          </a:p>
          <a:p>
            <a:r>
              <a:rPr lang="en-US" smtClean="0"/>
              <a:t>  an introduction </a:t>
            </a:r>
          </a:p>
          <a:p>
            <a:r>
              <a:rPr lang="en-US" smtClean="0"/>
              <a:t> the content of the exhibition </a:t>
            </a:r>
          </a:p>
          <a:p>
            <a:r>
              <a:rPr lang="en-US" smtClean="0"/>
              <a:t> the occasion of the visit </a:t>
            </a:r>
          </a:p>
          <a:p>
            <a:r>
              <a:rPr lang="en-US" smtClean="0"/>
              <a:t> where and when it is 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p:txBody>
          <a:bodyPr/>
          <a:lstStyle/>
          <a:p>
            <a:r>
              <a:rPr lang="en-US" smtClean="0"/>
              <a:t>What information about the event does she include?</a:t>
            </a:r>
          </a:p>
          <a:p>
            <a:r>
              <a:rPr lang="en-US" smtClean="0"/>
              <a:t>Is the tone of the review personal or impersonal?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                    Personal tone</a:t>
            </a:r>
            <a:br>
              <a:rPr lang="en-US" dirty="0" smtClean="0"/>
            </a:br>
            <a:endParaRPr lang="en-US" dirty="0"/>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anose="020B0604020202020204" pitchFamily="34" charset="0"/>
              <a:buChar char="•"/>
              <a:defRPr/>
            </a:pPr>
            <a:r>
              <a:rPr lang="en-US" dirty="0" smtClean="0"/>
              <a:t>Work in pairs. Look at the following features of personal and impersonal writing. Then find examples of the personal tone in the review. </a:t>
            </a:r>
          </a:p>
          <a:p>
            <a:pPr fontAlgn="auto">
              <a:spcAft>
                <a:spcPts val="0"/>
              </a:spcAft>
              <a:buFont typeface="Arial" panose="020B0604020202020204" pitchFamily="34" charset="0"/>
              <a:buChar char="•"/>
              <a:defRPr/>
            </a:pPr>
            <a:r>
              <a:rPr lang="en-US" dirty="0" smtClean="0"/>
              <a:t>use pronouns </a:t>
            </a:r>
          </a:p>
          <a:p>
            <a:pPr fontAlgn="auto">
              <a:spcAft>
                <a:spcPts val="0"/>
              </a:spcAft>
              <a:buFont typeface="Arial" panose="020B0604020202020204" pitchFamily="34" charset="0"/>
              <a:buChar char="•"/>
              <a:defRPr/>
            </a:pPr>
            <a:r>
              <a:rPr lang="en-US" dirty="0" smtClean="0"/>
              <a:t> use active verbs </a:t>
            </a:r>
          </a:p>
          <a:p>
            <a:pPr fontAlgn="auto">
              <a:spcAft>
                <a:spcPts val="0"/>
              </a:spcAft>
              <a:buFont typeface="Arial" panose="020B0604020202020204" pitchFamily="34" charset="0"/>
              <a:buChar char="•"/>
              <a:defRPr/>
            </a:pPr>
            <a:r>
              <a:rPr lang="en-US" dirty="0" smtClean="0"/>
              <a:t> use contracted forms </a:t>
            </a:r>
          </a:p>
          <a:p>
            <a:pPr fontAlgn="auto">
              <a:spcAft>
                <a:spcPts val="0"/>
              </a:spcAft>
              <a:buFont typeface="Arial" panose="020B0604020202020204" pitchFamily="34" charset="0"/>
              <a:buChar char="•"/>
              <a:defRPr/>
            </a:pPr>
            <a:r>
              <a:rPr lang="en-US" dirty="0" smtClean="0"/>
              <a:t> use phrasal verbs </a:t>
            </a:r>
          </a:p>
          <a:p>
            <a:pPr fontAlgn="auto">
              <a:spcAft>
                <a:spcPts val="0"/>
              </a:spcAft>
              <a:buFont typeface="Arial" panose="020B0604020202020204" pitchFamily="34" charset="0"/>
              <a:buChar char="•"/>
              <a:defRPr/>
            </a:pPr>
            <a:r>
              <a:rPr lang="en-US" dirty="0" smtClean="0"/>
              <a:t> add personal details </a:t>
            </a:r>
          </a:p>
          <a:p>
            <a:pPr fontAlgn="auto">
              <a:spcAft>
                <a:spcPts val="0"/>
              </a:spcAft>
              <a:buFont typeface="Arial" panose="020B0604020202020204" pitchFamily="34" charset="0"/>
              <a:buChar char="•"/>
              <a:defRPr/>
            </a:pPr>
            <a:r>
              <a:rPr lang="en-US" dirty="0" smtClean="0"/>
              <a:t> use conversational linking phrases (like what’s more) </a:t>
            </a:r>
          </a:p>
          <a:p>
            <a:pPr fontAlgn="auto">
              <a:spcAft>
                <a:spcPts val="0"/>
              </a:spcAft>
              <a:buFont typeface="Arial" panose="020B0604020202020204" pitchFamily="34" charset="0"/>
              <a:buChar char="•"/>
              <a:defRPr/>
            </a:pPr>
            <a:r>
              <a:rPr lang="en-US" dirty="0" smtClean="0"/>
              <a:t> share your feelings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1">
                    <a:lumMod val="85000"/>
                  </a:schemeClr>
                </a:solidFill>
              </a:rPr>
              <a:t>Impersonal tone </a:t>
            </a:r>
            <a:endParaRPr lang="en-US" dirty="0">
              <a:solidFill>
                <a:schemeClr val="tx1">
                  <a:lumMod val="85000"/>
                </a:schemeClr>
              </a:solidFill>
            </a:endParaRP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en-US" dirty="0" smtClean="0"/>
              <a:t>use pronouns</a:t>
            </a:r>
          </a:p>
          <a:p>
            <a:pPr fontAlgn="auto">
              <a:spcAft>
                <a:spcPts val="0"/>
              </a:spcAft>
              <a:buFont typeface="Arial" panose="020B0604020202020204" pitchFamily="34" charset="0"/>
              <a:buChar char="•"/>
              <a:defRPr/>
            </a:pPr>
            <a:r>
              <a:rPr lang="en-US" dirty="0" smtClean="0"/>
              <a:t>use passive verbs </a:t>
            </a:r>
          </a:p>
          <a:p>
            <a:pPr fontAlgn="auto">
              <a:spcAft>
                <a:spcPts val="0"/>
              </a:spcAft>
              <a:buFont typeface="Arial" panose="020B0604020202020204" pitchFamily="34" charset="0"/>
              <a:buChar char="•"/>
              <a:defRPr/>
            </a:pPr>
            <a:r>
              <a:rPr lang="en-US" dirty="0" smtClean="0"/>
              <a:t> use uncontracted forms</a:t>
            </a:r>
          </a:p>
          <a:p>
            <a:pPr fontAlgn="auto">
              <a:spcAft>
                <a:spcPts val="0"/>
              </a:spcAft>
              <a:buFont typeface="Arial" panose="020B0604020202020204" pitchFamily="34" charset="0"/>
              <a:buChar char="•"/>
              <a:defRPr/>
            </a:pPr>
            <a:r>
              <a:rPr lang="en-US" dirty="0" smtClean="0"/>
              <a:t>  use formal verbs </a:t>
            </a:r>
          </a:p>
          <a:p>
            <a:pPr fontAlgn="auto">
              <a:spcAft>
                <a:spcPts val="0"/>
              </a:spcAft>
              <a:buFont typeface="Arial" panose="020B0604020202020204" pitchFamily="34" charset="0"/>
              <a:buChar char="•"/>
              <a:defRPr/>
            </a:pPr>
            <a:r>
              <a:rPr lang="en-US" dirty="0" smtClean="0"/>
              <a:t> avoids personal information </a:t>
            </a:r>
          </a:p>
          <a:p>
            <a:pPr fontAlgn="auto">
              <a:spcAft>
                <a:spcPts val="0"/>
              </a:spcAft>
              <a:buFont typeface="Arial" panose="020B0604020202020204" pitchFamily="34" charset="0"/>
              <a:buChar char="•"/>
              <a:defRPr/>
            </a:pPr>
            <a:r>
              <a:rPr lang="en-US" dirty="0" smtClean="0"/>
              <a:t> use formal linking phrases (like furthermore) </a:t>
            </a:r>
          </a:p>
          <a:p>
            <a:pPr fontAlgn="auto">
              <a:spcAft>
                <a:spcPts val="0"/>
              </a:spcAft>
              <a:buFont typeface="Arial" panose="020B0604020202020204" pitchFamily="34" charset="0"/>
              <a:buChar char="•"/>
              <a:defRPr/>
            </a:pPr>
            <a:r>
              <a:rPr lang="en-US" dirty="0" smtClean="0"/>
              <a:t> be objective in your judgments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t>A writing task </a:t>
            </a:r>
            <a:endParaRPr lang="en-US" dirty="0"/>
          </a:p>
        </p:txBody>
      </p:sp>
      <p:sp>
        <p:nvSpPr>
          <p:cNvPr id="27650" name="Content Placeholder 2"/>
          <p:cNvSpPr>
            <a:spLocks noGrp="1"/>
          </p:cNvSpPr>
          <p:nvPr>
            <p:ph idx="1"/>
          </p:nvPr>
        </p:nvSpPr>
        <p:spPr/>
        <p:txBody>
          <a:bodyPr/>
          <a:lstStyle/>
          <a:p>
            <a:r>
              <a:rPr lang="en-US" smtClean="0"/>
              <a:t>Write a brief, personalized review of something for a website. Then exchange your review with another person in the class.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22</TotalTime>
  <Words>394</Words>
  <Application>Microsoft Office PowerPoint</Application>
  <PresentationFormat>Custom</PresentationFormat>
  <Paragraphs>33</Paragraphs>
  <Slides>21</Slides>
  <Notes>0</Notes>
  <HiddenSlides>0</HiddenSlides>
  <MMClips>0</MMClips>
  <ScaleCrop>false</ScaleCrop>
  <HeadingPairs>
    <vt:vector size="6" baseType="variant">
      <vt:variant>
        <vt:lpstr>الخطوط المستخدمة</vt:lpstr>
      </vt:variant>
      <vt:variant>
        <vt:i4>4</vt:i4>
      </vt:variant>
      <vt:variant>
        <vt:lpstr>قالب التصميم</vt:lpstr>
      </vt:variant>
      <vt:variant>
        <vt:i4>3</vt:i4>
      </vt:variant>
      <vt:variant>
        <vt:lpstr>عناوين الشرائح</vt:lpstr>
      </vt:variant>
      <vt:variant>
        <vt:i4>21</vt:i4>
      </vt:variant>
    </vt:vector>
  </HeadingPairs>
  <TitlesOfParts>
    <vt:vector size="28" baseType="lpstr">
      <vt:lpstr>Tw Cen MT</vt:lpstr>
      <vt:lpstr>Arial</vt:lpstr>
      <vt:lpstr>Calibri</vt:lpstr>
      <vt:lpstr>Times New Roman</vt:lpstr>
      <vt:lpstr>Circuit</vt:lpstr>
      <vt:lpstr>Circuit</vt:lpstr>
      <vt:lpstr>Circuit</vt:lpstr>
      <vt:lpstr> UNIT 4 LECTURE 8 </vt:lpstr>
      <vt:lpstr>4E: WRITING TASK </vt:lpstr>
      <vt:lpstr>الشريحة 3</vt:lpstr>
      <vt:lpstr>الشريحة 4</vt:lpstr>
      <vt:lpstr>الشريحة 5</vt:lpstr>
      <vt:lpstr>الشريحة 6</vt:lpstr>
      <vt:lpstr>                    PERSONAL TONE </vt:lpstr>
      <vt:lpstr>IMPERSONAL TONE </vt:lpstr>
      <vt:lpstr>A WRITING TASK </vt:lpstr>
      <vt:lpstr>HOW TO WRITE AN ONLINE  REVIEW </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Tech</dc:creator>
  <cp:lastModifiedBy>user</cp:lastModifiedBy>
  <cp:revision>10</cp:revision>
  <dcterms:created xsi:type="dcterms:W3CDTF">2020-03-14T20:58:59Z</dcterms:created>
  <dcterms:modified xsi:type="dcterms:W3CDTF">2020-03-20T21:06:30Z</dcterms:modified>
</cp:coreProperties>
</file>